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364A68-874F-4659-9624-86C847A40F47}" v="150" dt="2021-08-30T23:17:30.857"/>
    <p1510:client id="{89F7B125-6632-4926-8999-318947FD02DA}" v="1" dt="2021-08-31T13:12:53.3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dith Noguera" userId="a5def0cb0932e705" providerId="LiveId" clId="{67364A68-874F-4659-9624-86C847A40F47}"/>
    <pc:docChg chg="custSel modSld">
      <pc:chgData name="Judith Noguera" userId="a5def0cb0932e705" providerId="LiveId" clId="{67364A68-874F-4659-9624-86C847A40F47}" dt="2021-08-30T23:17:15.197" v="163" actId="14100"/>
      <pc:docMkLst>
        <pc:docMk/>
      </pc:docMkLst>
      <pc:sldChg chg="modSp mod">
        <pc:chgData name="Judith Noguera" userId="a5def0cb0932e705" providerId="LiveId" clId="{67364A68-874F-4659-9624-86C847A40F47}" dt="2021-08-30T23:17:15.197" v="163" actId="14100"/>
        <pc:sldMkLst>
          <pc:docMk/>
          <pc:sldMk cId="4008383012" sldId="258"/>
        </pc:sldMkLst>
        <pc:spChg chg="mod">
          <ac:chgData name="Judith Noguera" userId="a5def0cb0932e705" providerId="LiveId" clId="{67364A68-874F-4659-9624-86C847A40F47}" dt="2021-08-30T23:13:48.617" v="152" actId="20577"/>
          <ac:spMkLst>
            <pc:docMk/>
            <pc:sldMk cId="4008383012" sldId="258"/>
            <ac:spMk id="2" creationId="{08A57A63-FF69-4ABD-9181-D1DF8320C84A}"/>
          </ac:spMkLst>
        </pc:spChg>
        <pc:picChg chg="mod">
          <ac:chgData name="Judith Noguera" userId="a5def0cb0932e705" providerId="LiveId" clId="{67364A68-874F-4659-9624-86C847A40F47}" dt="2021-08-30T23:17:15.197" v="163" actId="14100"/>
          <ac:picMkLst>
            <pc:docMk/>
            <pc:sldMk cId="4008383012" sldId="258"/>
            <ac:picMk id="3" creationId="{FC8134D6-4D41-4BA6-A1EB-5C04FB218B9D}"/>
          </ac:picMkLst>
        </pc:picChg>
      </pc:sldChg>
      <pc:sldChg chg="modSp mod">
        <pc:chgData name="Judith Noguera" userId="a5def0cb0932e705" providerId="LiveId" clId="{67364A68-874F-4659-9624-86C847A40F47}" dt="2021-08-30T23:14:35.919" v="155" actId="255"/>
        <pc:sldMkLst>
          <pc:docMk/>
          <pc:sldMk cId="1914233855" sldId="259"/>
        </pc:sldMkLst>
        <pc:spChg chg="mod">
          <ac:chgData name="Judith Noguera" userId="a5def0cb0932e705" providerId="LiveId" clId="{67364A68-874F-4659-9624-86C847A40F47}" dt="2021-08-30T23:14:35.919" v="155" actId="255"/>
          <ac:spMkLst>
            <pc:docMk/>
            <pc:sldMk cId="1914233855" sldId="259"/>
            <ac:spMk id="3" creationId="{74F760F8-824B-4136-9454-8BF640143C45}"/>
          </ac:spMkLst>
        </pc:spChg>
      </pc:sldChg>
      <pc:sldChg chg="modSp mod">
        <pc:chgData name="Judith Noguera" userId="a5def0cb0932e705" providerId="LiveId" clId="{67364A68-874F-4659-9624-86C847A40F47}" dt="2021-08-30T23:15:36.910" v="158" actId="255"/>
        <pc:sldMkLst>
          <pc:docMk/>
          <pc:sldMk cId="3513560435" sldId="260"/>
        </pc:sldMkLst>
        <pc:spChg chg="mod">
          <ac:chgData name="Judith Noguera" userId="a5def0cb0932e705" providerId="LiveId" clId="{67364A68-874F-4659-9624-86C847A40F47}" dt="2021-08-30T23:15:36.910" v="158" actId="255"/>
          <ac:spMkLst>
            <pc:docMk/>
            <pc:sldMk cId="3513560435" sldId="260"/>
            <ac:spMk id="2" creationId="{3BEB95A2-3073-4ECA-897F-05B4F3A1B66B}"/>
          </ac:spMkLst>
        </pc:spChg>
        <pc:picChg chg="mod">
          <ac:chgData name="Judith Noguera" userId="a5def0cb0932e705" providerId="LiveId" clId="{67364A68-874F-4659-9624-86C847A40F47}" dt="2021-08-30T21:36:20.074" v="48" actId="14100"/>
          <ac:picMkLst>
            <pc:docMk/>
            <pc:sldMk cId="3513560435" sldId="260"/>
            <ac:picMk id="3" creationId="{7D19457C-1D5E-4226-BB3A-EF3B4F1B4841}"/>
          </ac:picMkLst>
        </pc:picChg>
      </pc:sldChg>
      <pc:sldChg chg="modSp mod">
        <pc:chgData name="Judith Noguera" userId="a5def0cb0932e705" providerId="LiveId" clId="{67364A68-874F-4659-9624-86C847A40F47}" dt="2021-08-30T23:16:11.314" v="160" actId="255"/>
        <pc:sldMkLst>
          <pc:docMk/>
          <pc:sldMk cId="593366334" sldId="261"/>
        </pc:sldMkLst>
        <pc:spChg chg="mod">
          <ac:chgData name="Judith Noguera" userId="a5def0cb0932e705" providerId="LiveId" clId="{67364A68-874F-4659-9624-86C847A40F47}" dt="2021-08-30T23:16:11.314" v="160" actId="255"/>
          <ac:spMkLst>
            <pc:docMk/>
            <pc:sldMk cId="593366334" sldId="261"/>
            <ac:spMk id="2" creationId="{D1ADF1AD-897C-458E-9046-3471A4CDA32A}"/>
          </ac:spMkLst>
        </pc:spChg>
        <pc:picChg chg="mod">
          <ac:chgData name="Judith Noguera" userId="a5def0cb0932e705" providerId="LiveId" clId="{67364A68-874F-4659-9624-86C847A40F47}" dt="2021-08-30T21:20:00.302" v="30" actId="14100"/>
          <ac:picMkLst>
            <pc:docMk/>
            <pc:sldMk cId="593366334" sldId="261"/>
            <ac:picMk id="5" creationId="{D07F1930-4256-43FC-AD7A-FEA209B7E45A}"/>
          </ac:picMkLst>
        </pc:picChg>
      </pc:sldChg>
      <pc:sldChg chg="modSp mod">
        <pc:chgData name="Judith Noguera" userId="a5def0cb0932e705" providerId="LiveId" clId="{67364A68-874F-4659-9624-86C847A40F47}" dt="2021-08-30T23:00:32.086" v="128" actId="20577"/>
        <pc:sldMkLst>
          <pc:docMk/>
          <pc:sldMk cId="1295171281" sldId="262"/>
        </pc:sldMkLst>
        <pc:spChg chg="mod">
          <ac:chgData name="Judith Noguera" userId="a5def0cb0932e705" providerId="LiveId" clId="{67364A68-874F-4659-9624-86C847A40F47}" dt="2021-08-30T23:00:32.086" v="128" actId="20577"/>
          <ac:spMkLst>
            <pc:docMk/>
            <pc:sldMk cId="1295171281" sldId="262"/>
            <ac:spMk id="2" creationId="{2423C8FD-BAC2-46AB-B1FA-F74E88DC7F4C}"/>
          </ac:spMkLst>
        </pc:spChg>
      </pc:sldChg>
    </pc:docChg>
  </pc:docChgLst>
  <pc:docChgLst>
    <pc:chgData name="DEYANIRA GARCIA GOMEZ" userId="c53c033d-112b-4d3a-8651-407334f7aa47" providerId="ADAL" clId="{89F7B125-6632-4926-8999-318947FD02DA}"/>
    <pc:docChg chg="undo custSel modSld">
      <pc:chgData name="DEYANIRA GARCIA GOMEZ" userId="c53c033d-112b-4d3a-8651-407334f7aa47" providerId="ADAL" clId="{89F7B125-6632-4926-8999-318947FD02DA}" dt="2021-08-31T13:15:03.635" v="292" actId="6549"/>
      <pc:docMkLst>
        <pc:docMk/>
      </pc:docMkLst>
      <pc:sldChg chg="modSp mod">
        <pc:chgData name="DEYANIRA GARCIA GOMEZ" userId="c53c033d-112b-4d3a-8651-407334f7aa47" providerId="ADAL" clId="{89F7B125-6632-4926-8999-318947FD02DA}" dt="2021-08-31T13:07:47.578" v="277" actId="20577"/>
        <pc:sldMkLst>
          <pc:docMk/>
          <pc:sldMk cId="1298279634" sldId="257"/>
        </pc:sldMkLst>
        <pc:spChg chg="mod">
          <ac:chgData name="DEYANIRA GARCIA GOMEZ" userId="c53c033d-112b-4d3a-8651-407334f7aa47" providerId="ADAL" clId="{89F7B125-6632-4926-8999-318947FD02DA}" dt="2021-08-31T13:07:47.578" v="277" actId="20577"/>
          <ac:spMkLst>
            <pc:docMk/>
            <pc:sldMk cId="1298279634" sldId="257"/>
            <ac:spMk id="3" creationId="{ADD5E999-A120-461A-81AE-3BE5FD14440A}"/>
          </ac:spMkLst>
        </pc:spChg>
      </pc:sldChg>
      <pc:sldChg chg="addSp delSp modSp mod">
        <pc:chgData name="DEYANIRA GARCIA GOMEZ" userId="c53c033d-112b-4d3a-8651-407334f7aa47" providerId="ADAL" clId="{89F7B125-6632-4926-8999-318947FD02DA}" dt="2021-08-31T13:15:03.635" v="292" actId="6549"/>
        <pc:sldMkLst>
          <pc:docMk/>
          <pc:sldMk cId="1295171281" sldId="262"/>
        </pc:sldMkLst>
        <pc:spChg chg="mod">
          <ac:chgData name="DEYANIRA GARCIA GOMEZ" userId="c53c033d-112b-4d3a-8651-407334f7aa47" providerId="ADAL" clId="{89F7B125-6632-4926-8999-318947FD02DA}" dt="2021-08-31T13:15:03.635" v="292" actId="6549"/>
          <ac:spMkLst>
            <pc:docMk/>
            <pc:sldMk cId="1295171281" sldId="262"/>
            <ac:spMk id="2" creationId="{2423C8FD-BAC2-46AB-B1FA-F74E88DC7F4C}"/>
          </ac:spMkLst>
        </pc:spChg>
        <pc:graphicFrameChg chg="add del mod modGraphic">
          <ac:chgData name="DEYANIRA GARCIA GOMEZ" userId="c53c033d-112b-4d3a-8651-407334f7aa47" providerId="ADAL" clId="{89F7B125-6632-4926-8999-318947FD02DA}" dt="2021-08-31T13:13:41.648" v="291" actId="14100"/>
          <ac:graphicFrameMkLst>
            <pc:docMk/>
            <pc:sldMk cId="1295171281" sldId="262"/>
            <ac:graphicFrameMk id="3" creationId="{6DC4707A-C03A-4CC9-B174-20B9AF0613BE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A1989-9F2B-4A1A-88A7-4403183F1424}" type="datetimeFigureOut">
              <a:rPr lang="es-CO" smtClean="0"/>
              <a:t>31/08/2021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BD7D3-498D-4247-8CDC-20230452040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15635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A1989-9F2B-4A1A-88A7-4403183F1424}" type="datetimeFigureOut">
              <a:rPr lang="es-CO" smtClean="0"/>
              <a:t>31/08/2021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BD7D3-498D-4247-8CDC-20230452040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68084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A1989-9F2B-4A1A-88A7-4403183F1424}" type="datetimeFigureOut">
              <a:rPr lang="es-CO" smtClean="0"/>
              <a:t>31/08/2021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BD7D3-498D-4247-8CDC-20230452040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3806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A1989-9F2B-4A1A-88A7-4403183F1424}" type="datetimeFigureOut">
              <a:rPr lang="es-CO" smtClean="0"/>
              <a:t>31/08/2021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BD7D3-498D-4247-8CDC-20230452040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8406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A1989-9F2B-4A1A-88A7-4403183F1424}" type="datetimeFigureOut">
              <a:rPr lang="es-CO" smtClean="0"/>
              <a:t>31/08/2021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BD7D3-498D-4247-8CDC-20230452040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4078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A1989-9F2B-4A1A-88A7-4403183F1424}" type="datetimeFigureOut">
              <a:rPr lang="es-CO" smtClean="0"/>
              <a:t>31/08/2021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BD7D3-498D-4247-8CDC-20230452040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5574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A1989-9F2B-4A1A-88A7-4403183F1424}" type="datetimeFigureOut">
              <a:rPr lang="es-CO" smtClean="0"/>
              <a:t>31/08/2021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BD7D3-498D-4247-8CDC-20230452040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0371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A1989-9F2B-4A1A-88A7-4403183F1424}" type="datetimeFigureOut">
              <a:rPr lang="es-CO" smtClean="0"/>
              <a:t>31/08/2021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BD7D3-498D-4247-8CDC-20230452040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2401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A1989-9F2B-4A1A-88A7-4403183F1424}" type="datetimeFigureOut">
              <a:rPr lang="es-CO" smtClean="0"/>
              <a:t>31/08/2021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BD7D3-498D-4247-8CDC-20230452040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6982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A1989-9F2B-4A1A-88A7-4403183F1424}" type="datetimeFigureOut">
              <a:rPr lang="es-CO" smtClean="0"/>
              <a:t>31/08/2021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BD7D3-498D-4247-8CDC-20230452040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97215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A1989-9F2B-4A1A-88A7-4403183F1424}" type="datetimeFigureOut">
              <a:rPr lang="es-CO" smtClean="0"/>
              <a:t>31/08/2021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BD7D3-498D-4247-8CDC-20230452040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7750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A1989-9F2B-4A1A-88A7-4403183F1424}" type="datetimeFigureOut">
              <a:rPr lang="es-CO" smtClean="0"/>
              <a:t>31/08/2021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BD7D3-498D-4247-8CDC-20230452040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5093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A__DSCnzNQM?feature=oembed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et.google.com/ead-pfrm-bjc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301E07F-4F79-4B58-8698-EF24DC1EC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Arc 10">
            <a:extLst>
              <a:ext uri="{FF2B5EF4-FFF2-40B4-BE49-F238E27FC236}">
                <a16:creationId xmlns:a16="http://schemas.microsoft.com/office/drawing/2014/main" id="{E58B2195-5055-402F-A3E7-53FF0E498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4377" y="775849"/>
            <a:ext cx="2240924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CBC5D53-8DE7-4EE5-9065-F31B5AB330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10553" y="647593"/>
            <a:ext cx="3350844" cy="3060541"/>
          </a:xfrm>
        </p:spPr>
        <p:txBody>
          <a:bodyPr>
            <a:normAutofit/>
          </a:bodyPr>
          <a:lstStyle/>
          <a:p>
            <a:r>
              <a:rPr lang="es-CO" sz="5600">
                <a:solidFill>
                  <a:srgbClr val="FFFFFF"/>
                </a:solidFill>
              </a:rPr>
              <a:t>Prevención del abuso sexual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96090F-AF67-4D32-9320-88811EF22A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10553" y="3800209"/>
            <a:ext cx="3350844" cy="2410198"/>
          </a:xfrm>
        </p:spPr>
        <p:txBody>
          <a:bodyPr>
            <a:normAutofit/>
          </a:bodyPr>
          <a:lstStyle/>
          <a:p>
            <a:r>
              <a:rPr lang="es-CO" dirty="0">
                <a:solidFill>
                  <a:srgbClr val="FFFFFF"/>
                </a:solidFill>
              </a:rPr>
              <a:t>Indicaciones mínimas  para la protección  de los niñas  niños y adolescentes 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EE6F773-742A-491A-9A00-A2A150DF50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8276" y="366810"/>
            <a:ext cx="4593285" cy="612438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8930D86-1088-495D-AF94-96674C41DC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98" t="30296" r="5177" b="3700"/>
          <a:stretch/>
        </p:blipFill>
        <p:spPr>
          <a:xfrm>
            <a:off x="980060" y="1919102"/>
            <a:ext cx="3189041" cy="3019796"/>
          </a:xfrm>
          <a:custGeom>
            <a:avLst/>
            <a:gdLst/>
            <a:ahLst/>
            <a:cxnLst/>
            <a:rect l="l" t="t" r="r" b="b"/>
            <a:pathLst>
              <a:path w="4273177" h="4470400">
                <a:moveTo>
                  <a:pt x="75080" y="0"/>
                </a:moveTo>
                <a:lnTo>
                  <a:pt x="4198097" y="0"/>
                </a:lnTo>
                <a:cubicBezTo>
                  <a:pt x="4239563" y="0"/>
                  <a:pt x="4273177" y="33614"/>
                  <a:pt x="4273177" y="75080"/>
                </a:cubicBezTo>
                <a:lnTo>
                  <a:pt x="4273177" y="4395320"/>
                </a:lnTo>
                <a:cubicBezTo>
                  <a:pt x="4273177" y="4436786"/>
                  <a:pt x="4239563" y="4470400"/>
                  <a:pt x="4198097" y="4470400"/>
                </a:cubicBezTo>
                <a:lnTo>
                  <a:pt x="75080" y="4470400"/>
                </a:lnTo>
                <a:cubicBezTo>
                  <a:pt x="33614" y="4470400"/>
                  <a:pt x="0" y="4436786"/>
                  <a:pt x="0" y="4395320"/>
                </a:cubicBezTo>
                <a:lnTo>
                  <a:pt x="0" y="75080"/>
                </a:lnTo>
                <a:cubicBezTo>
                  <a:pt x="0" y="33614"/>
                  <a:pt x="33614" y="0"/>
                  <a:pt x="750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253714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7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5659" y="321732"/>
            <a:ext cx="5293730" cy="1964266"/>
          </a:xfrm>
          <a:prstGeom prst="rect">
            <a:avLst/>
          </a:prstGeom>
          <a:solidFill>
            <a:srgbClr val="5C6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9">
            <a:extLst>
              <a:ext uri="{FF2B5EF4-FFF2-40B4-BE49-F238E27FC236}">
                <a16:creationId xmlns:a16="http://schemas.microsoft.com/office/drawing/2014/main" id="{36D30126-6314-4A93-B27E-5C66CF7819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6888" y="2432305"/>
            <a:ext cx="5292501" cy="4102852"/>
          </a:xfrm>
          <a:prstGeom prst="rect">
            <a:avLst/>
          </a:prstGeom>
          <a:solidFill>
            <a:srgbClr val="7F7F7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C8134D6-4D41-4BA6-A1EB-5C04FB218B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299" y="1873250"/>
            <a:ext cx="5298090" cy="4661907"/>
          </a:xfrm>
          <a:prstGeom prst="rect">
            <a:avLst/>
          </a:prstGeom>
        </p:spPr>
      </p:pic>
      <p:sp>
        <p:nvSpPr>
          <p:cNvPr id="29" name="Rectangle 11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50991" y="321732"/>
            <a:ext cx="3251710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08A57A63-FF69-4ABD-9181-D1DF8320C84A}"/>
              </a:ext>
            </a:extLst>
          </p:cNvPr>
          <p:cNvSpPr txBox="1"/>
          <p:nvPr/>
        </p:nvSpPr>
        <p:spPr>
          <a:xfrm>
            <a:off x="5623689" y="321732"/>
            <a:ext cx="3323461" cy="59945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3500" b="1" dirty="0">
                <a:solidFill>
                  <a:srgbClr val="FFFFFF"/>
                </a:solidFill>
              </a:rPr>
              <a:t>1. </a:t>
            </a:r>
            <a:r>
              <a:rPr lang="en-US" sz="5000" b="1" dirty="0">
                <a:solidFill>
                  <a:srgbClr val="FFFFFF"/>
                </a:solidFill>
              </a:rPr>
              <a:t>AUTOCUIDADO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rgbClr val="FFFFFF"/>
                </a:solidFill>
              </a:rPr>
              <a:t>Comienza  a hablarles pronto sobre las partes de su cuerpo.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500" dirty="0">
              <a:solidFill>
                <a:srgbClr val="FFFFFF"/>
              </a:solidFill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rgbClr val="FFFFFF"/>
                </a:solidFill>
              </a:rPr>
              <a:t>Usa los nombres propios de las partes del cuerpo y enséñales cómo están constituidas .Explicales  que nadie les pueden obligar a tocar u obligarlos a que las muestren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rgbClr val="FFFFFF"/>
                </a:solidFill>
              </a:rPr>
              <a:t>“</a:t>
            </a:r>
            <a:r>
              <a:rPr lang="en-US" sz="3500" b="1" i="1" dirty="0">
                <a:solidFill>
                  <a:srgbClr val="FFFFFF"/>
                </a:solidFill>
              </a:rPr>
              <a:t>Si conocen su cuerpo lo hacen respetar </a:t>
            </a:r>
            <a:r>
              <a:rPr lang="en-US" sz="3500" dirty="0">
                <a:solidFill>
                  <a:srgbClr val="FFFFFF"/>
                </a:solidFill>
              </a:rPr>
              <a:t>“ 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500" dirty="0">
              <a:solidFill>
                <a:srgbClr val="FFFFFF"/>
              </a:solidFill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3500" b="1" dirty="0">
                <a:solidFill>
                  <a:srgbClr val="FFFFFF"/>
                </a:solidFill>
              </a:rPr>
              <a:t>2.  </a:t>
            </a:r>
            <a:r>
              <a:rPr lang="en-US" sz="5000" b="1" dirty="0">
                <a:solidFill>
                  <a:srgbClr val="FFFFFF"/>
                </a:solidFill>
              </a:rPr>
              <a:t>RELACION DE CONFIANZA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500" dirty="0">
              <a:solidFill>
                <a:srgbClr val="FFFFFF"/>
              </a:solidFill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rgbClr val="FFFFFF"/>
                </a:solidFill>
              </a:rPr>
              <a:t> Escúchalos, oriéntalos y cree en ellos. El amor y el respeto les crea seguridad 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rgbClr val="FFFFFF"/>
                </a:solidFill>
              </a:rPr>
              <a:t>“</a:t>
            </a:r>
            <a:r>
              <a:rPr lang="en-US" sz="3500" i="1" dirty="0">
                <a:solidFill>
                  <a:srgbClr val="FFFFFF"/>
                </a:solidFill>
              </a:rPr>
              <a:t>s</a:t>
            </a:r>
            <a:r>
              <a:rPr lang="en-US" sz="3500" b="1" i="1" dirty="0">
                <a:solidFill>
                  <a:srgbClr val="FFFFFF"/>
                </a:solidFill>
              </a:rPr>
              <a:t>i se sienten amados confiaran en ti “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500" dirty="0">
              <a:solidFill>
                <a:srgbClr val="FFFFFF"/>
              </a:solidFill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3500" b="1" dirty="0">
                <a:solidFill>
                  <a:srgbClr val="FFFFFF"/>
                </a:solidFill>
              </a:rPr>
              <a:t>3.  </a:t>
            </a:r>
            <a:r>
              <a:rPr lang="en-US" sz="5000" b="1" dirty="0">
                <a:solidFill>
                  <a:srgbClr val="FFFFFF"/>
                </a:solidFill>
              </a:rPr>
              <a:t>LIMITES 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500" dirty="0">
              <a:solidFill>
                <a:srgbClr val="FFFFFF"/>
              </a:solidFill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rgbClr val="FFFFFF"/>
                </a:solidFill>
              </a:rPr>
              <a:t>Nadie puede obligarlos a dar o recibir  besos, abrazos  caricias o mostrar partes de su cuerpo, Explícales que tienen derecho a decir </a:t>
            </a:r>
            <a:r>
              <a:rPr lang="en-US" sz="3500" b="1" dirty="0">
                <a:solidFill>
                  <a:srgbClr val="FFFFFF"/>
                </a:solidFill>
              </a:rPr>
              <a:t>NO</a:t>
            </a:r>
            <a:r>
              <a:rPr lang="en-US" sz="3500" dirty="0">
                <a:solidFill>
                  <a:srgbClr val="FFFFFF"/>
                </a:solidFill>
              </a:rPr>
              <a:t>. 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500" i="1" dirty="0">
                <a:solidFill>
                  <a:srgbClr val="FFFFFF"/>
                </a:solidFill>
              </a:rPr>
              <a:t>“</a:t>
            </a:r>
            <a:r>
              <a:rPr lang="en-US" sz="3500" dirty="0">
                <a:solidFill>
                  <a:srgbClr val="FFFFFF"/>
                </a:solidFill>
              </a:rPr>
              <a:t>Sin importar si son o no  familiares o amigos , pueden decir </a:t>
            </a:r>
            <a:r>
              <a:rPr lang="en-US" sz="3500" b="1" dirty="0">
                <a:solidFill>
                  <a:srgbClr val="FFFFFF"/>
                </a:solidFill>
              </a:rPr>
              <a:t>NO</a:t>
            </a:r>
            <a:r>
              <a:rPr lang="en-US" sz="3500" dirty="0">
                <a:solidFill>
                  <a:srgbClr val="FFFFFF"/>
                </a:solidFill>
              </a:rPr>
              <a:t> </a:t>
            </a:r>
            <a:r>
              <a:rPr lang="en-US" sz="3500" i="1" dirty="0">
                <a:solidFill>
                  <a:srgbClr val="FFFFFF"/>
                </a:solidFill>
              </a:rPr>
              <a:t>“ 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500" b="1" i="1" dirty="0">
              <a:solidFill>
                <a:srgbClr val="FFFFFF"/>
              </a:solidFill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900" b="1" dirty="0">
              <a:solidFill>
                <a:srgbClr val="FFFFFF"/>
              </a:solidFill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9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383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!!BGRectangle">
            <a:extLst>
              <a:ext uri="{FF2B5EF4-FFF2-40B4-BE49-F238E27FC236}">
                <a16:creationId xmlns:a16="http://schemas.microsoft.com/office/drawing/2014/main" id="{9B76D444-2756-434F-AE61-96D69830C1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57BB700-0637-4C65-8C08-2F245FFA7F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555" r="26323" b="1"/>
          <a:stretch/>
        </p:blipFill>
        <p:spPr bwMode="white">
          <a:xfrm>
            <a:off x="293927" y="573678"/>
            <a:ext cx="3827404" cy="5710645"/>
          </a:xfrm>
          <a:prstGeom prst="rect">
            <a:avLst/>
          </a:prstGeom>
        </p:spPr>
      </p:pic>
      <p:sp>
        <p:nvSpPr>
          <p:cNvPr id="32" name="!!Line">
            <a:extLst>
              <a:ext uri="{FF2B5EF4-FFF2-40B4-BE49-F238E27FC236}">
                <a16:creationId xmlns:a16="http://schemas.microsoft.com/office/drawing/2014/main" id="{0AF80B57-54E2-4D01-8731-3F38B0C56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1144" y="1417320"/>
            <a:ext cx="6858" cy="40233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4F760F8-824B-4136-9454-8BF640143C45}"/>
              </a:ext>
            </a:extLst>
          </p:cNvPr>
          <p:cNvSpPr txBox="1"/>
          <p:nvPr/>
        </p:nvSpPr>
        <p:spPr>
          <a:xfrm>
            <a:off x="5016136" y="659959"/>
            <a:ext cx="3665764" cy="54447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defTabSz="914400">
              <a:lnSpc>
                <a:spcPct val="90000"/>
              </a:lnSpc>
              <a:buClr>
                <a:srgbClr val="FF0000"/>
              </a:buClr>
            </a:pPr>
            <a:r>
              <a:rPr lang="en-US" sz="2000" dirty="0"/>
              <a:t>4   .</a:t>
            </a:r>
            <a:r>
              <a:rPr lang="en-US" sz="2000" b="1" dirty="0"/>
              <a:t>CERO SECRETOS</a:t>
            </a:r>
          </a:p>
          <a:p>
            <a:pPr defTabSz="914400">
              <a:lnSpc>
                <a:spcPct val="90000"/>
              </a:lnSpc>
              <a:buClr>
                <a:srgbClr val="FF0000"/>
              </a:buClr>
            </a:pPr>
            <a:r>
              <a:rPr lang="en-US" sz="900" dirty="0"/>
              <a:t> </a:t>
            </a:r>
          </a:p>
          <a:p>
            <a:pPr indent="-228600" defTabSz="914400">
              <a:lnSpc>
                <a:spcPct val="9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Es importante  decirle a los niños que no tienen que   guardar  secretos  a Nadie y menos sobre su  cuerpo y expresarte como se siente.</a:t>
            </a:r>
          </a:p>
          <a:p>
            <a:pPr indent="-228600" defTabSz="914400">
              <a:lnSpc>
                <a:spcPct val="9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“</a:t>
            </a:r>
            <a:r>
              <a:rPr lang="en-US" sz="1400" i="1" dirty="0"/>
              <a:t>Decirle que guarde secretos es una estrategia del abusador</a:t>
            </a:r>
            <a:r>
              <a:rPr lang="en-US" sz="1400" dirty="0"/>
              <a:t>”</a:t>
            </a:r>
          </a:p>
          <a:p>
            <a:pPr marL="214313" indent="-228600" defTabSz="914400">
              <a:lnSpc>
                <a:spcPct val="9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400" dirty="0"/>
          </a:p>
          <a:p>
            <a:pPr defTabSz="914400">
              <a:lnSpc>
                <a:spcPct val="90000"/>
              </a:lnSpc>
              <a:buClr>
                <a:srgbClr val="FF0000"/>
              </a:buClr>
            </a:pPr>
            <a:r>
              <a:rPr lang="en-US" sz="2000" b="1" dirty="0"/>
              <a:t>5. DORMIR SOLOS</a:t>
            </a:r>
          </a:p>
          <a:p>
            <a:pPr marL="214313" indent="-228600" defTabSz="914400">
              <a:lnSpc>
                <a:spcPct val="9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400" dirty="0"/>
          </a:p>
          <a:p>
            <a:pPr indent="-228600" defTabSz="914400">
              <a:lnSpc>
                <a:spcPct val="9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 Se debe procurar que  los niño(a)s que duerman solos, no con adolescentes o adultos.</a:t>
            </a:r>
          </a:p>
          <a:p>
            <a:pPr indent="-228600" defTabSz="914400">
              <a:lnSpc>
                <a:spcPct val="9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400" i="1" dirty="0"/>
              <a:t>“La mayoría de veces el abusador es un integrante de la familia”</a:t>
            </a:r>
          </a:p>
          <a:p>
            <a:pPr indent="-228600" defTabSz="914400">
              <a:lnSpc>
                <a:spcPct val="9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400" dirty="0"/>
          </a:p>
          <a:p>
            <a:pPr defTabSz="914400">
              <a:lnSpc>
                <a:spcPct val="90000"/>
              </a:lnSpc>
              <a:buClr>
                <a:srgbClr val="FF0000"/>
              </a:buClr>
            </a:pPr>
            <a:r>
              <a:rPr lang="en-US" sz="2000" dirty="0"/>
              <a:t>6</a:t>
            </a:r>
            <a:r>
              <a:rPr lang="en-US" sz="2000" b="1" dirty="0"/>
              <a:t>. NO REGAÑOS, SI CONFIANZA </a:t>
            </a:r>
          </a:p>
          <a:p>
            <a:pPr indent="-228600" defTabSz="914400">
              <a:lnSpc>
                <a:spcPct val="9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400" dirty="0"/>
          </a:p>
          <a:p>
            <a:pPr indent="-228600" defTabSz="914400">
              <a:lnSpc>
                <a:spcPct val="9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Asegúrese de que no habrá regaños cuando le cuente un secreto y menos si es sobre su cuerpo</a:t>
            </a:r>
          </a:p>
          <a:p>
            <a:pPr indent="-228600" defTabSz="914400">
              <a:lnSpc>
                <a:spcPct val="90000"/>
              </a:lnSpc>
              <a:spcAft>
                <a:spcPts val="75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Recuérdales que siempre pueden confiar en ti y que nada de lo que te cuenten los meterá en problemas. </a:t>
            </a:r>
          </a:p>
          <a:p>
            <a:pPr defTabSz="914400">
              <a:lnSpc>
                <a:spcPct val="90000"/>
              </a:lnSpc>
              <a:spcAft>
                <a:spcPts val="750"/>
              </a:spcAft>
            </a:pPr>
            <a:r>
              <a:rPr lang="en-US" sz="1400" dirty="0"/>
              <a:t> </a:t>
            </a:r>
          </a:p>
          <a:p>
            <a:pPr marL="214313" indent="-228600" defTabSz="914400">
              <a:lnSpc>
                <a:spcPct val="9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9142338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Slide Background Fill">
            <a:extLst>
              <a:ext uri="{FF2B5EF4-FFF2-40B4-BE49-F238E27FC236}">
                <a16:creationId xmlns:a16="http://schemas.microsoft.com/office/drawing/2014/main" id="{7D07B7BC-3270-4CF3-A7AA-0937908AD5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7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25CF9F0-F8C1-414D-B348-B5FA27CCE6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1714" cy="6858000"/>
            <a:chOff x="651279" y="598259"/>
            <a:chExt cx="10889442" cy="5680742"/>
          </a:xfrm>
        </p:grpSpPr>
        <p:sp>
          <p:nvSpPr>
            <p:cNvPr id="11" name="Color">
              <a:extLst>
                <a:ext uri="{FF2B5EF4-FFF2-40B4-BE49-F238E27FC236}">
                  <a16:creationId xmlns:a16="http://schemas.microsoft.com/office/drawing/2014/main" id="{C1E318F7-B291-4FDB-985C-DB1629D673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Color">
              <a:extLst>
                <a:ext uri="{FF2B5EF4-FFF2-40B4-BE49-F238E27FC236}">
                  <a16:creationId xmlns:a16="http://schemas.microsoft.com/office/drawing/2014/main" id="{37E06338-E21A-4BCF-BAD5-9E9C1121DA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3" name="Imagen 2">
            <a:extLst>
              <a:ext uri="{FF2B5EF4-FFF2-40B4-BE49-F238E27FC236}">
                <a16:creationId xmlns:a16="http://schemas.microsoft.com/office/drawing/2014/main" id="{7D19457C-1D5E-4226-BB3A-EF3B4F1B48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545" r="3813" b="1"/>
          <a:stretch/>
        </p:blipFill>
        <p:spPr>
          <a:xfrm>
            <a:off x="95250" y="933450"/>
            <a:ext cx="3727451" cy="5167099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B21CE605-3A03-402B-BB38-A81222A0B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1717" cy="6858000"/>
            <a:chOff x="0" y="0"/>
            <a:chExt cx="12188952" cy="68580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C27C7F5-25D6-4030-88D6-FDD42629F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7FFAF58-47B3-4979-854A-961A54F721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790E1CE-5AF7-4666-8A98-695A942CB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7352469-6A4A-46CB-A5D7-3FB2CE659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50526BE3-3011-4473-BF37-E41AC2354E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EDF85AF-945D-4F82-95F6-BEDCBE6DA1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FE8AFB9-0F63-4CDE-822A-06D83023DD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3BEB95A2-3073-4ECA-897F-05B4F3A1B66B}"/>
              </a:ext>
            </a:extLst>
          </p:cNvPr>
          <p:cNvSpPr txBox="1"/>
          <p:nvPr/>
        </p:nvSpPr>
        <p:spPr>
          <a:xfrm>
            <a:off x="4010950" y="580646"/>
            <a:ext cx="4942514" cy="5597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000" b="1" dirty="0">
                <a:solidFill>
                  <a:schemeClr val="bg1"/>
                </a:solidFill>
              </a:rPr>
              <a:t>7.REDES SOCIALES</a:t>
            </a:r>
          </a:p>
          <a:p>
            <a:pPr marL="57150" indent="-28575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/>
              </a:solidFill>
            </a:endParaRPr>
          </a:p>
          <a:p>
            <a:pPr marL="57150" indent="-285750" defTabSz="914400">
              <a:lnSpc>
                <a:spcPct val="90000"/>
              </a:lnSpc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Acompaña y enseña a tu hijo(a) el buen uso de las redes sociales e internet. </a:t>
            </a:r>
          </a:p>
          <a:p>
            <a:pPr marL="57150" indent="-285750" defTabSz="914400">
              <a:lnSpc>
                <a:spcPct val="90000"/>
              </a:lnSpc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Existe el  cyberacoso,  sexting, grooming, comercio sexual, pornografía, como formas de acoso entre sexual a los menores </a:t>
            </a:r>
          </a:p>
          <a:p>
            <a:pPr marL="57150" indent="-285750" defTabSz="914400">
              <a:lnSpc>
                <a:spcPct val="90000"/>
              </a:lnSpc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bg1"/>
              </a:solidFill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rgbClr val="FF0000"/>
              </a:buClr>
            </a:pPr>
            <a:endParaRPr lang="en-US" sz="1200" dirty="0">
              <a:solidFill>
                <a:schemeClr val="bg1"/>
              </a:solidFill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rgbClr val="FF0000"/>
              </a:buClr>
            </a:pPr>
            <a:r>
              <a:rPr lang="en-US" sz="2000" b="1" dirty="0">
                <a:solidFill>
                  <a:schemeClr val="bg1"/>
                </a:solidFill>
              </a:rPr>
              <a:t>8 .ENTORNOS SEGUROS</a:t>
            </a:r>
          </a:p>
          <a:p>
            <a:pPr marL="57150" indent="-285750" defTabSz="914400">
              <a:lnSpc>
                <a:spcPct val="90000"/>
              </a:lnSpc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bg1"/>
              </a:solidFill>
            </a:endParaRPr>
          </a:p>
          <a:p>
            <a:pPr marL="57150" indent="-285750" defTabSz="914400">
              <a:lnSpc>
                <a:spcPct val="90000"/>
              </a:lnSpc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Conoce tus vecinos y amigos, evita dejarlos solos y/o enviarlos solos al parque, tienda o colegio.</a:t>
            </a:r>
          </a:p>
          <a:p>
            <a:pPr marL="57150" indent="-285750" defTabSz="914400">
              <a:lnSpc>
                <a:spcPct val="90000"/>
              </a:lnSpc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Asegúrate de saber quien es  la persona quien lo acompaña mientras tú no estas.    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bg1"/>
              </a:solidFill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rgbClr val="FF0000"/>
              </a:buClr>
            </a:pPr>
            <a:r>
              <a:rPr lang="en-US" sz="2000" b="1" dirty="0">
                <a:solidFill>
                  <a:schemeClr val="bg1"/>
                </a:solidFill>
              </a:rPr>
              <a:t>9.REVISA </a:t>
            </a:r>
          </a:p>
          <a:p>
            <a:pPr marL="171450" indent="-171450" defTabSz="914400">
              <a:lnSpc>
                <a:spcPct val="90000"/>
              </a:lnSpc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600" dirty="0">
                <a:solidFill>
                  <a:schemeClr val="bg1"/>
                </a:solidFill>
              </a:rPr>
              <a:t>Revisa frecuentemente su ropa, cuerpo y estado de ánimo, debes ser atento a cualquier cambio y señales de riesgo. </a:t>
            </a:r>
          </a:p>
          <a:p>
            <a:pPr marL="57150" indent="-28575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/>
              </a:solidFill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560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Slide Background Fill">
            <a:extLst>
              <a:ext uri="{FF2B5EF4-FFF2-40B4-BE49-F238E27FC236}">
                <a16:creationId xmlns:a16="http://schemas.microsoft.com/office/drawing/2014/main" id="{7D07B7BC-3270-4CF3-A7AA-0937908AD5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1">
            <a:extLst>
              <a:ext uri="{FF2B5EF4-FFF2-40B4-BE49-F238E27FC236}">
                <a16:creationId xmlns:a16="http://schemas.microsoft.com/office/drawing/2014/main" id="{3248F5E6-4377-481A-9615-8B26AF96A0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1714" cy="6858000"/>
            <a:chOff x="651279" y="598259"/>
            <a:chExt cx="10889442" cy="5680742"/>
          </a:xfrm>
        </p:grpSpPr>
        <p:sp>
          <p:nvSpPr>
            <p:cNvPr id="13" name="Color">
              <a:extLst>
                <a:ext uri="{FF2B5EF4-FFF2-40B4-BE49-F238E27FC236}">
                  <a16:creationId xmlns:a16="http://schemas.microsoft.com/office/drawing/2014/main" id="{D8552057-9E04-4499-916A-649BB6B51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Color">
              <a:extLst>
                <a:ext uri="{FF2B5EF4-FFF2-40B4-BE49-F238E27FC236}">
                  <a16:creationId xmlns:a16="http://schemas.microsoft.com/office/drawing/2014/main" id="{D1194A2F-4E63-4228-A833-4D86528EAD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D07F1930-4256-43FC-AD7A-FEA209B7E4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59" y="1197810"/>
            <a:ext cx="3823891" cy="4166558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E27AF472-EAE3-4572-AB69-B92BD10DBC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3" y="0"/>
            <a:ext cx="9141717" cy="6858000"/>
            <a:chOff x="0" y="0"/>
            <a:chExt cx="12188952" cy="6858000"/>
          </a:xfrm>
        </p:grpSpPr>
        <p:sp>
          <p:nvSpPr>
            <p:cNvPr id="11" name="Freeform: Shape 16">
              <a:extLst>
                <a:ext uri="{FF2B5EF4-FFF2-40B4-BE49-F238E27FC236}">
                  <a16:creationId xmlns:a16="http://schemas.microsoft.com/office/drawing/2014/main" id="{BF4DB9D2-6215-420C-874C-82EADF8C6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17">
              <a:extLst>
                <a:ext uri="{FF2B5EF4-FFF2-40B4-BE49-F238E27FC236}">
                  <a16:creationId xmlns:a16="http://schemas.microsoft.com/office/drawing/2014/main" id="{1F003139-C97C-44FA-B139-32E4DFDCE9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5CE4DD6E-8CEA-45EE-B630-DBC22144D8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A4372F7F-AA3C-470B-AA61-7C35B7722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4B605BF-D199-43DD-9328-E99F2ADFC6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E5D42A77-7336-4A35-8922-8098A16AA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7401EE7D-B85D-4C10-AB8C-71884EFB1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D1ADF1AD-897C-458E-9046-3471A4CDA32A}"/>
              </a:ext>
            </a:extLst>
          </p:cNvPr>
          <p:cNvSpPr txBox="1"/>
          <p:nvPr/>
        </p:nvSpPr>
        <p:spPr>
          <a:xfrm>
            <a:off x="3905250" y="355600"/>
            <a:ext cx="4910603" cy="5744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200" b="1" dirty="0">
                <a:solidFill>
                  <a:schemeClr val="bg1"/>
                </a:solidFill>
              </a:rPr>
              <a:t>10.CUIDADO CON LOS REGALOS</a:t>
            </a:r>
          </a:p>
          <a:p>
            <a:pPr lvl="1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bg1"/>
                </a:solidFill>
              </a:rPr>
              <a:t>Enséñales a no recibir dulces, bebidas, juguetes , sustancias extrañas u otras cosas de personas que los hacen sentir mal a cambio de favores, cosas que no  quieran. Dales seguridad y confianza para que te cuenten.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bg1"/>
                </a:solidFill>
              </a:rPr>
              <a:t>“</a:t>
            </a:r>
            <a:r>
              <a:rPr lang="en-US" sz="1500" i="1" dirty="0">
                <a:solidFill>
                  <a:schemeClr val="bg1"/>
                </a:solidFill>
              </a:rPr>
              <a:t>Recuerda que hay limites para relacionarse con las personas</a:t>
            </a:r>
            <a:r>
              <a:rPr lang="en-US" sz="1500" dirty="0">
                <a:solidFill>
                  <a:schemeClr val="bg1"/>
                </a:solidFill>
              </a:rPr>
              <a:t>”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1500" b="1" dirty="0">
                <a:solidFill>
                  <a:schemeClr val="bg1"/>
                </a:solidFill>
              </a:rPr>
              <a:t>                                     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000" b="1" dirty="0">
                <a:solidFill>
                  <a:schemeClr val="bg1"/>
                </a:solidFill>
              </a:rPr>
              <a:t>11. HABLA DEL TEMA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Busca un momento en familia para hablar sobre la importancia de la prevención del abuso sexual, responde las preguntas, que ellos tienen de una manera clara y sencilla. 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“</a:t>
            </a:r>
            <a:r>
              <a:rPr lang="en-US" sz="1600" i="1" dirty="0">
                <a:solidFill>
                  <a:schemeClr val="bg1"/>
                </a:solidFill>
              </a:rPr>
              <a:t>Lo(a)s niños y niñas Deben saber que en casa están atentos a escucharlos y protegerlos”.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endParaRPr lang="en-US" sz="2200" b="1" i="1" dirty="0">
              <a:solidFill>
                <a:schemeClr val="bg1"/>
              </a:solidFill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000" b="1" dirty="0">
                <a:solidFill>
                  <a:schemeClr val="bg1"/>
                </a:solidFill>
              </a:rPr>
              <a:t>12. LINEAS DE APOYO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Conoce las líneas de emergencia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i="1" dirty="0">
              <a:solidFill>
                <a:schemeClr val="bg1"/>
              </a:solidFill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900" i="1" dirty="0">
              <a:solidFill>
                <a:schemeClr val="bg1"/>
              </a:solidFill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A8CA508B-C4FC-449F-81B0-DB8FFD6917DA}"/>
              </a:ext>
            </a:extLst>
          </p:cNvPr>
          <p:cNvSpPr/>
          <p:nvPr/>
        </p:nvSpPr>
        <p:spPr>
          <a:xfrm>
            <a:off x="1076324" y="5672947"/>
            <a:ext cx="1990726" cy="1031215"/>
          </a:xfrm>
          <a:prstGeom prst="rect">
            <a:avLst/>
          </a:prstGeom>
          <a:solidFill>
            <a:srgbClr val="FF00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s-CO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123</a:t>
            </a:r>
          </a:p>
          <a:p>
            <a:pPr algn="ctr">
              <a:spcAft>
                <a:spcPts val="600"/>
              </a:spcAft>
            </a:pPr>
            <a:r>
              <a:rPr lang="es-CO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Linea</a:t>
            </a:r>
            <a:r>
              <a:rPr lang="es-CO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emergencia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50C329A-4349-44D6-A4C7-E1FBB7A164ED}"/>
              </a:ext>
            </a:extLst>
          </p:cNvPr>
          <p:cNvSpPr/>
          <p:nvPr/>
        </p:nvSpPr>
        <p:spPr>
          <a:xfrm flipH="1">
            <a:off x="4642756" y="5784731"/>
            <a:ext cx="2143126" cy="1031216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s-CO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141</a:t>
            </a:r>
          </a:p>
          <a:p>
            <a:pPr algn="ctr">
              <a:spcAft>
                <a:spcPts val="600"/>
              </a:spcAft>
            </a:pPr>
            <a:r>
              <a:rPr lang="es-CO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ICBF</a:t>
            </a:r>
          </a:p>
        </p:txBody>
      </p:sp>
    </p:spTree>
    <p:extLst>
      <p:ext uri="{BB962C8B-B14F-4D97-AF65-F5344CB8AC3E}">
        <p14:creationId xmlns:p14="http://schemas.microsoft.com/office/powerpoint/2010/main" val="593366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D5E999-A120-461A-81AE-3BE5FD144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0150" y="604157"/>
            <a:ext cx="6743700" cy="5298622"/>
          </a:xfrm>
        </p:spPr>
        <p:txBody>
          <a:bodyPr/>
          <a:lstStyle/>
          <a:p>
            <a:pPr marL="0" indent="0">
              <a:buNone/>
            </a:pPr>
            <a:r>
              <a:rPr lang="es-CO" dirty="0">
                <a:solidFill>
                  <a:srgbClr val="002060"/>
                </a:solidFill>
                <a:latin typeface="Amasis MT Pro Black" panose="02040A04050005020304" pitchFamily="18" charset="0"/>
              </a:rPr>
              <a:t>Para finalizar observemos el </a:t>
            </a:r>
            <a:r>
              <a:rPr lang="es-CO">
                <a:solidFill>
                  <a:srgbClr val="002060"/>
                </a:solidFill>
                <a:latin typeface="Amasis MT Pro Black" panose="02040A04050005020304" pitchFamily="18" charset="0"/>
              </a:rPr>
              <a:t>siguiente video:</a:t>
            </a:r>
            <a:endParaRPr lang="es-CO" dirty="0">
              <a:solidFill>
                <a:srgbClr val="002060"/>
              </a:solidFill>
              <a:latin typeface="Amasis MT Pro Black" panose="02040A04050005020304" pitchFamily="18" charset="0"/>
            </a:endParaRPr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4" name="Elementos multimedia en línea 3" title="Cómo enseñarles a cuidarse - Acciones para prevenir el abuso sexual infantil">
            <a:hlinkClick r:id="" action="ppaction://media"/>
            <a:extLst>
              <a:ext uri="{FF2B5EF4-FFF2-40B4-BE49-F238E27FC236}">
                <a16:creationId xmlns:a16="http://schemas.microsoft.com/office/drawing/2014/main" id="{BF4BE0B3-5C36-4151-9C40-978EF97233F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00150" y="1459888"/>
            <a:ext cx="6970311" cy="39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279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423C8FD-BAC2-46AB-B1FA-F74E88DC7F4C}"/>
              </a:ext>
            </a:extLst>
          </p:cNvPr>
          <p:cNvSpPr txBox="1"/>
          <p:nvPr/>
        </p:nvSpPr>
        <p:spPr>
          <a:xfrm>
            <a:off x="635552" y="598833"/>
            <a:ext cx="73533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dirty="0">
                <a:latin typeface="Amasis MT Pro Black" panose="02040A04050005020304" pitchFamily="18" charset="0"/>
              </a:rPr>
              <a:t>CRONOGRAMA DE ESCUELA DE PADRES   </a:t>
            </a:r>
          </a:p>
          <a:p>
            <a:endParaRPr lang="es-CO" sz="1350" dirty="0"/>
          </a:p>
          <a:p>
            <a:endParaRPr lang="es-CO" sz="1350" dirty="0"/>
          </a:p>
          <a:p>
            <a:pPr algn="just"/>
            <a:r>
              <a:rPr lang="es-CO" sz="1600" dirty="0"/>
              <a:t>El equipo de Orientación Escolar y la coordinación del colegio, Sede B,  les invita a ampliar el tema y en disposición de responder sus  inquietudes al respecto a través de un encuentro sincrónico virtual que se llevará a cabo a través del siguiente enlace:</a:t>
            </a:r>
          </a:p>
          <a:p>
            <a:pPr algn="ctr"/>
            <a:r>
              <a:rPr lang="es-CO" sz="3200" b="1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https://meet.google.com/ead-pfrm-bjc</a:t>
            </a:r>
            <a:endParaRPr lang="es-CO" sz="3200" b="1" dirty="0">
              <a:solidFill>
                <a:srgbClr val="0070C0"/>
              </a:solidFill>
            </a:endParaRPr>
          </a:p>
          <a:p>
            <a:pPr algn="ctr"/>
            <a:endParaRPr lang="es-CO" sz="3200" b="1" dirty="0">
              <a:solidFill>
                <a:srgbClr val="0070C0"/>
              </a:solidFill>
            </a:endParaRPr>
          </a:p>
          <a:p>
            <a:endParaRPr lang="es-CO" sz="1350" dirty="0"/>
          </a:p>
          <a:p>
            <a:endParaRPr lang="es-CO" sz="1350" dirty="0"/>
          </a:p>
          <a:p>
            <a:endParaRPr lang="es-CO" sz="1350" dirty="0"/>
          </a:p>
          <a:p>
            <a:endParaRPr lang="es-CO" sz="1350" dirty="0"/>
          </a:p>
          <a:p>
            <a:endParaRPr lang="es-CO" sz="1350" dirty="0"/>
          </a:p>
          <a:p>
            <a:endParaRPr lang="es-CO" sz="1350" dirty="0"/>
          </a:p>
        </p:txBody>
      </p:sp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6DC4707A-C03A-4CC9-B174-20B9AF0613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854472"/>
              </p:ext>
            </p:extLst>
          </p:nvPr>
        </p:nvGraphicFramePr>
        <p:xfrm>
          <a:off x="1155148" y="3813313"/>
          <a:ext cx="6597374" cy="225337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18608">
                  <a:extLst>
                    <a:ext uri="{9D8B030D-6E8A-4147-A177-3AD203B41FA5}">
                      <a16:colId xmlns:a16="http://schemas.microsoft.com/office/drawing/2014/main" val="1867524433"/>
                    </a:ext>
                  </a:extLst>
                </a:gridCol>
                <a:gridCol w="2908671">
                  <a:extLst>
                    <a:ext uri="{9D8B030D-6E8A-4147-A177-3AD203B41FA5}">
                      <a16:colId xmlns:a16="http://schemas.microsoft.com/office/drawing/2014/main" val="3224024810"/>
                    </a:ext>
                  </a:extLst>
                </a:gridCol>
                <a:gridCol w="1470095">
                  <a:extLst>
                    <a:ext uri="{9D8B030D-6E8A-4147-A177-3AD203B41FA5}">
                      <a16:colId xmlns:a16="http://schemas.microsoft.com/office/drawing/2014/main" val="3582954132"/>
                    </a:ext>
                  </a:extLst>
                </a:gridCol>
              </a:tblGrid>
              <a:tr h="321911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GRADO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FECHA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/>
                        <a:t>HORA</a:t>
                      </a:r>
                      <a:endParaRPr lang="es-CO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71768968"/>
                  </a:ext>
                </a:extLst>
              </a:tr>
              <a:tr h="321911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QUINTO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VIERNES 10 SEPTIEMBRE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 PM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83914737"/>
                  </a:ext>
                </a:extLst>
              </a:tr>
              <a:tr h="321911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CUARTO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LUNES 13 SEPTIEMBRE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 PM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153083871"/>
                  </a:ext>
                </a:extLst>
              </a:tr>
              <a:tr h="321911">
                <a:tc>
                  <a:txBody>
                    <a:bodyPr/>
                    <a:lstStyle/>
                    <a:p>
                      <a:pPr algn="ctr"/>
                      <a:r>
                        <a:rPr lang="es-CO" sz="140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TERCERO</a:t>
                      </a:r>
                      <a:endParaRPr lang="es-CO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MARTES 14 SEPTIEMBRE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 PM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234879970"/>
                  </a:ext>
                </a:extLst>
              </a:tr>
              <a:tr h="321911">
                <a:tc>
                  <a:txBody>
                    <a:bodyPr/>
                    <a:lstStyle/>
                    <a:p>
                      <a:pPr algn="ctr"/>
                      <a:r>
                        <a:rPr lang="es-CO" sz="140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SEGUNDO</a:t>
                      </a:r>
                      <a:endParaRPr lang="es-CO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MIERCOLES 15 SEPTIEMBRE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 PM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39248562"/>
                  </a:ext>
                </a:extLst>
              </a:tr>
              <a:tr h="321911">
                <a:tc>
                  <a:txBody>
                    <a:bodyPr/>
                    <a:lstStyle/>
                    <a:p>
                      <a:pPr algn="ctr"/>
                      <a:r>
                        <a:rPr lang="es-CO" sz="140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PRIMERO</a:t>
                      </a:r>
                      <a:endParaRPr lang="es-CO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JUEVES 16 SEPTIEMBRE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 PM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41673753"/>
                  </a:ext>
                </a:extLst>
              </a:tr>
              <a:tr h="321911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JARDÍN Y TRANSICIÓN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VIERNES 17 DE SEPTIEMBRE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 PM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198314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51712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1558</TotalTime>
  <Words>622</Words>
  <Application>Microsoft Office PowerPoint</Application>
  <PresentationFormat>On-screen Show (4:3)</PresentationFormat>
  <Paragraphs>141</Paragraphs>
  <Slides>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Amasis MT Pro Black</vt:lpstr>
      <vt:lpstr>Arial</vt:lpstr>
      <vt:lpstr>Calibri</vt:lpstr>
      <vt:lpstr>Calibri Light</vt:lpstr>
      <vt:lpstr>Tahoma</vt:lpstr>
      <vt:lpstr>Verdana</vt:lpstr>
      <vt:lpstr>Tema de Office</vt:lpstr>
      <vt:lpstr>Prevención del abuso sexual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Prevención del abuso sexual </dc:title>
  <dc:creator>Judith Noguera</dc:creator>
  <cp:lastModifiedBy>DEYANIRA GARCIA GOMEZ</cp:lastModifiedBy>
  <cp:revision>2</cp:revision>
  <dcterms:created xsi:type="dcterms:W3CDTF">2021-08-29T17:43:10Z</dcterms:created>
  <dcterms:modified xsi:type="dcterms:W3CDTF">2021-08-31T13:15:29Z</dcterms:modified>
</cp:coreProperties>
</file>